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89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89AB1-0F82-4084-8319-718620ADA75D}" type="datetimeFigureOut">
              <a:rPr lang="fr-FR" smtClean="0"/>
              <a:t>5/14/12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FC579-2A1D-4E5E-A7D5-0FEC0540194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9988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89AB1-0F82-4084-8319-718620ADA75D}" type="datetimeFigureOut">
              <a:rPr lang="fr-FR" smtClean="0"/>
              <a:t>5/14/12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FC579-2A1D-4E5E-A7D5-0FEC0540194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6651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cap="small" smtClean="0"/>
              <a:t>About some New Fragments of the </a:t>
            </a:r>
            <a:r>
              <a:rPr lang="fr-FR" b="1" i="1" cap="small" smtClean="0"/>
              <a:t>Corpus hermeticum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261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P. Berol. 17027 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878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Ohio 4579 →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282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Ohio 4578 </a:t>
            </a:r>
            <a:r>
              <a:rPr lang="fr-FR" smtClean="0">
                <a:sym typeface="Symbol"/>
              </a:rPr>
              <a:t>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240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P. Vind. G 28249 et G 180 →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339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P. Vind. G. 29456 → et 29828 → 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473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smtClean="0"/>
              <a:t>P. Vind. G 180 (A’) → et 29456 (A) →</a:t>
            </a:r>
            <a:endParaRPr lang="fr-FR" sz="2400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379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315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P. Vind. G. 12563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23311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</Words>
  <Application>Microsoft Macintosh PowerPoint</Application>
  <PresentationFormat>On-screen Show (4:3)</PresentationFormat>
  <Paragraphs>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Thème Office</vt:lpstr>
      <vt:lpstr>About some New Fragments of the Corpus hermeticum</vt:lpstr>
      <vt:lpstr>P. Berol. 17027 </vt:lpstr>
      <vt:lpstr>Ohio 4579 →</vt:lpstr>
      <vt:lpstr>Ohio 4578 </vt:lpstr>
      <vt:lpstr>P. Vind. G 28249 et G 180 →</vt:lpstr>
      <vt:lpstr>P. Vind. G. 29456 → et 29828 → </vt:lpstr>
      <vt:lpstr>P. Vind. G 180 (A’) → et 29456 (A) →</vt:lpstr>
      <vt:lpstr>PowerPoint Presentation</vt:lpstr>
      <vt:lpstr>P. Vind. G. 12563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About some New Fragments of the Corpus hermeticum</dc:title>
  <dc:creator>utilisateur</dc:creator>
  <cp:lastModifiedBy>Christian Wildberg</cp:lastModifiedBy>
  <cp:revision>1</cp:revision>
  <dcterms:created xsi:type="dcterms:W3CDTF">2012-05-10T21:17:56Z</dcterms:created>
  <dcterms:modified xsi:type="dcterms:W3CDTF">2012-05-14T12:33:09Z</dcterms:modified>
</cp:coreProperties>
</file>